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Raleway"/>
      <p:regular r:id="rId9"/>
      <p:bold r:id="rId10"/>
      <p:italic r:id="rId11"/>
      <p:boldItalic r:id="rId12"/>
    </p:embeddedFont>
    <p:embeddedFont>
      <p:font typeface="La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italic.fntdata"/><Relationship Id="rId10" Type="http://schemas.openxmlformats.org/officeDocument/2006/relationships/font" Target="fonts/Raleway-bold.fntdata"/><Relationship Id="rId13" Type="http://schemas.openxmlformats.org/officeDocument/2006/relationships/font" Target="fonts/Lato-regular.fntdata"/><Relationship Id="rId12" Type="http://schemas.openxmlformats.org/officeDocument/2006/relationships/font" Target="fonts/Raleway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aleway-regular.fntdata"/><Relationship Id="rId15" Type="http://schemas.openxmlformats.org/officeDocument/2006/relationships/font" Target="fonts/Lato-italic.fntdata"/><Relationship Id="rId14" Type="http://schemas.openxmlformats.org/officeDocument/2006/relationships/font" Target="fonts/Lato-bold.fntdata"/><Relationship Id="rId16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301f8eea2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2301f8eea2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301f8eea2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2301f8eea2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Pitch -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New technology, new lifestyle…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Presenter: Caroline Jin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Traditional delivery methods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465075" y="217502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Tired of spending hours on waiting for ubereats?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Always</a:t>
            </a:r>
            <a:r>
              <a:rPr lang="en-GB"/>
              <a:t> lose your </a:t>
            </a:r>
            <a:r>
              <a:rPr lang="en-GB"/>
              <a:t>packages</a:t>
            </a:r>
            <a:r>
              <a:rPr lang="en-GB"/>
              <a:t> because of the poor delivery services?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Unable to get life essentials during city lock-down?</a:t>
            </a: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4475" y="2983126"/>
            <a:ext cx="3191500" cy="179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0751" y="729450"/>
            <a:ext cx="2885225" cy="202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288425" y="1153675"/>
            <a:ext cx="8129700" cy="7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Introducing the new technology that changes your life</a:t>
            </a:r>
            <a:endParaRPr/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508925" y="1853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DRONES! Yes, using drones to do the delivery.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Saves more time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Less contact, less risks of getting the covid.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-GB"/>
              <a:t>Won’t be affected by the city lock-down. </a:t>
            </a:r>
            <a:endParaRPr/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2725" y="2848150"/>
            <a:ext cx="3717424" cy="2091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